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1.jpg" ContentType="image/jpeg"/>
  <Override PartName="/ppt/media/image20.jpg" ContentType="image/jpeg"/>
  <Override PartName="/ppt/media/image22.jpg" ContentType="image/jpeg"/>
  <Override PartName="/ppt/media/image23.jpg" ContentType="image/jpeg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48" r:id="rId19"/>
    <p:sldId id="450" r:id="rId20"/>
    <p:sldId id="449" r:id="rId21"/>
    <p:sldId id="451" r:id="rId22"/>
    <p:sldId id="4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64" autoAdjust="0"/>
  </p:normalViewPr>
  <p:slideViewPr>
    <p:cSldViewPr snapToGrid="0">
      <p:cViewPr varScale="1">
        <p:scale>
          <a:sx n="108" d="100"/>
          <a:sy n="108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sanliurfaeml.meb.k12.tr/tema/index.php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sanliurfaeml.meb.k12.tr/tema/index.ph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URFA </a:t>
          </a:r>
          <a:r>
            <a:rPr lang="en-US" b="1" dirty="0" err="1" smtClean="0"/>
            <a:t>Mesleki</a:t>
          </a:r>
          <a:r>
            <a:rPr lang="en-US" b="1" dirty="0" smtClean="0"/>
            <a:t> </a:t>
          </a:r>
          <a:r>
            <a:rPr lang="en-US" b="1" dirty="0" err="1"/>
            <a:t>ve</a:t>
          </a:r>
          <a:r>
            <a:rPr lang="en-US" b="1" dirty="0"/>
            <a:t> Teknik Anadolu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b="1" dirty="0" smtClean="0">
              <a:hlinkClick xmlns:r="http://schemas.openxmlformats.org/officeDocument/2006/relationships" r:id="rId1"/>
            </a:rPr>
            <a:t>https://sanliurfaeml.meb.k12.tr/tema/index.php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 dirty="0" smtClean="0"/>
            <a:t>756014@meb.k12.tr</a:t>
          </a:r>
          <a:endParaRPr lang="en-US" dirty="0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 dirty="0"/>
            <a:t>0414</a:t>
          </a:r>
          <a:r>
            <a:rPr lang="en-US" b="1" dirty="0"/>
            <a:t> -	</a:t>
          </a:r>
          <a:r>
            <a:rPr lang="tr-TR" b="1" dirty="0" smtClean="0"/>
            <a:t>3131133</a:t>
          </a:r>
          <a:endParaRPr lang="en-US" dirty="0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9805A88F-7DA5-4299-858F-25F822524C7A}" srcId="{3678681D-C5C8-4815-BE2A-6FD91EB59076}" destId="{342C7784-93A1-4412-A7BC-A8D18F4D0C55}" srcOrd="2" destOrd="0" parTransId="{C9937578-5122-447E-A393-DAD922EAF500}" sibTransId="{39276FE4-4C05-430A-99C8-09F964F0BA02}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DB422CD8-5D94-46D4-B128-585E7D069464}" type="presOf" srcId="{342C7784-93A1-4412-A7BC-A8D18F4D0C55}" destId="{E4B50FCE-E66E-4BBD-9A6D-139F0470D45E}" srcOrd="0" destOrd="2" presId="urn:microsoft.com/office/officeart/2005/8/layout/list1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1162677"/>
          <a:ext cx="5325141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312420" rIns="51450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>
              <a:hlinkClick xmlns:r="http://schemas.openxmlformats.org/officeDocument/2006/relationships" r:id="rId1"/>
            </a:rPr>
            <a:t>https://sanliurfaeml.meb.k12.tr/tema/index.php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smtClean="0"/>
            <a:t>756014@meb.k12.tr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/>
            <a:t>0414</a:t>
          </a:r>
          <a:r>
            <a:rPr lang="en-US" sz="1500" b="1" kern="1200" dirty="0"/>
            <a:t> -	</a:t>
          </a:r>
          <a:r>
            <a:rPr lang="tr-TR" sz="1500" b="1" kern="1200" dirty="0" smtClean="0"/>
            <a:t>3131133</a:t>
          </a:r>
          <a:endParaRPr lang="en-US" sz="1500" kern="1200" dirty="0"/>
        </a:p>
      </dsp:txBody>
      <dsp:txXfrm>
        <a:off x="0" y="1162677"/>
        <a:ext cx="5325141" cy="1512000"/>
      </dsp:txXfrm>
    </dsp:sp>
    <dsp:sp modelId="{CD6D768A-CFC7-4832-915E-F73C2B73B0F2}">
      <dsp:nvSpPr>
        <dsp:cNvPr id="0" name=""/>
        <dsp:cNvSpPr/>
      </dsp:nvSpPr>
      <dsp:spPr>
        <a:xfrm>
          <a:off x="331462" y="867477"/>
          <a:ext cx="4640472" cy="59040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URFA </a:t>
          </a:r>
          <a:r>
            <a:rPr lang="en-US" sz="1500" b="1" kern="1200" dirty="0" err="1" smtClean="0"/>
            <a:t>Mesleki</a:t>
          </a:r>
          <a:r>
            <a:rPr lang="en-US" sz="1500" b="1" kern="1200" dirty="0" smtClean="0"/>
            <a:t> </a:t>
          </a:r>
          <a:r>
            <a:rPr lang="en-US" sz="1500" b="1" kern="1200" dirty="0" err="1"/>
            <a:t>ve</a:t>
          </a:r>
          <a:r>
            <a:rPr lang="en-US" sz="1500" b="1" kern="1200" dirty="0"/>
            <a:t> Teknik Anadolu </a:t>
          </a:r>
          <a:r>
            <a:rPr lang="en-US" sz="1500" b="1" kern="1200" dirty="0" err="1"/>
            <a:t>Lisesi</a:t>
          </a:r>
          <a:endParaRPr lang="en-US" sz="1500" kern="1200" dirty="0"/>
        </a:p>
      </dsp:txBody>
      <dsp:txXfrm>
        <a:off x="360283" y="896298"/>
        <a:ext cx="458283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xmlns="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19.03.2024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19.03.2024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xmlns="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xmlns="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xmlns="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xmlns="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xmlns="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D56677B-C0B7-4DAC-ACAD-8054FF1B5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xmlns="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URFA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92" y="1816344"/>
            <a:ext cx="6606177" cy="43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URFA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1886014" y="1793632"/>
            <a:ext cx="87263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dirty="0" smtClean="0"/>
              <a:t>	Okulumuz</a:t>
            </a:r>
            <a:r>
              <a:rPr lang="tr-TR" sz="1200" dirty="0"/>
              <a:t>; 1870'li yılların sonlarında bünyesindeki </a:t>
            </a:r>
            <a:r>
              <a:rPr lang="tr-TR" sz="1200" dirty="0" err="1"/>
              <a:t>Çoraphane</a:t>
            </a:r>
            <a:r>
              <a:rPr lang="tr-TR" sz="1200" dirty="0"/>
              <a:t>, </a:t>
            </a:r>
            <a:r>
              <a:rPr lang="tr-TR" sz="1200" dirty="0" err="1"/>
              <a:t>Kundurahane</a:t>
            </a:r>
            <a:r>
              <a:rPr lang="tr-TR" sz="1200" dirty="0"/>
              <a:t>, Demirhane ve Terzihane Bölümleri ile URFA MEKTEB-İ SANAYİ adı altında, bugünkü Cumhuriyet Ortaokulu´nun yerindeki yıkılmış olan eski binasında açılmıştır.  Daha sonra kapanan </a:t>
            </a:r>
            <a:r>
              <a:rPr lang="tr-TR" sz="1200" dirty="0" err="1"/>
              <a:t>Mekteb</a:t>
            </a:r>
            <a:r>
              <a:rPr lang="tr-TR" sz="1200" dirty="0"/>
              <a:t>-i Sanayi´nin yerine ise; 30 Ekim 1944 tarihinde Selahaddin-i Eyyûbi Camii´nde Marangozluk, Balıklı Göldeki eski binada Demircilik ve Cumhuriyet Ortaokulu´nun altında </a:t>
            </a:r>
            <a:r>
              <a:rPr lang="tr-TR" sz="1200" dirty="0" err="1"/>
              <a:t>Tesviyecilik</a:t>
            </a:r>
            <a:r>
              <a:rPr lang="tr-TR" sz="1200" dirty="0"/>
              <a:t> bölümleri olmak üzere, URFA ERKEK ORTA SANAT OKULU ilimizin ilk orta dereceli okulu olarak açılmıştır.     </a:t>
            </a:r>
          </a:p>
          <a:p>
            <a:pPr algn="just"/>
            <a:r>
              <a:rPr lang="tr-TR" sz="1200" dirty="0"/>
              <a:t>   </a:t>
            </a:r>
            <a:r>
              <a:rPr lang="tr-TR" sz="1200" dirty="0" smtClean="0"/>
              <a:t>	</a:t>
            </a:r>
            <a:r>
              <a:rPr lang="tr-TR" sz="1200" dirty="0"/>
              <a:t> Ortaokulun mezun vermesi ile 1947/1948 Eğitim-Öğretim yılında okul, URFA ERKEK SANAT </a:t>
            </a:r>
            <a:r>
              <a:rPr lang="tr-TR" sz="1200" dirty="0" err="1"/>
              <a:t>ENSTİTÜSÜ'´ne</a:t>
            </a:r>
            <a:r>
              <a:rPr lang="tr-TR" sz="1200" dirty="0"/>
              <a:t> dönüştürülmüştür. Bir yıl sonra 1948/1949 Eğitim-Öğretim yılında bugünkü yeni binasına taşınmıştır.1969/1970 Eğitim-Öğretim yılında Elektrik ve Motor Bölümlerinin ek inşaatları yapılarak bu bölümlerde açılmıştır. Ülkemizin hem ara eleman açığını kapatmak, hem de bu okullardaki öğrencilerimizin önünü açmak gayesiyle; 1974/1975 Eğitim-Öğretim yılında okulumuz URFA ENDÜSTRİ MESLEK LİSESİ adı ile liseye dönüştürülmüştür.1975/1976 Eğitim-Öğretim yılında Makine Ressamlığı Bölümü ile İplikçilik Bölümü açılmıştır, İplikçilik Bölümü çeşitli nedenlerden dolayı 1977/1978 Eğitim-Öğretim yılında kapatılmıştır.1985/1986 Eğitim-Öğretim yılında Elektronik Bölümü ve okulumuzun bünyesinde ikinci bir okul olan URFA TEKNİK LİSESİ Elektrik Bölümü ile açılmıştır.    Okulumuzdaki önemli atılımlar 1989 yılından itibaren dev adımlarla devam etmiş olup; 1989/1990 Eğitim-Öğretim yılında Makine Teknik Lise, 1992/1993 Eğitim-Öğretim yılında Bilgisayar Bölümü açılmıştır.1994/1995 Eğitim-Öğretim yılında sanayinin ve çevrenin ihtiyaçları göz önüne alınarak; Makine Ressamlığı Bölümü kademeli olarak kapatılmak suretiyle yerine Yapı Ressamlığı Bölümü ve ayrıca Yapı Bölümü ile okulumuzun bünyesinde üçüncü bir okul olan ŞANLIURFA ANADOLU TEKNİK LİSESİ Bilgisayar Bölümü ve 1996/1997 Eğitim-Öğretim yılında da, Teknik Lise'nin Üst Yapı Bölümü açılmıştır.</a:t>
            </a:r>
          </a:p>
          <a:p>
            <a:pPr algn="just"/>
            <a:r>
              <a:rPr lang="tr-TR" sz="1200" dirty="0" smtClean="0"/>
              <a:t>	Lisan</a:t>
            </a:r>
            <a:r>
              <a:rPr lang="tr-TR" sz="1200" dirty="0"/>
              <a:t>, Kimya-Biyoloji </a:t>
            </a:r>
            <a:r>
              <a:rPr lang="tr-TR" sz="1200" dirty="0" err="1"/>
              <a:t>Laboratuarı</a:t>
            </a:r>
            <a:r>
              <a:rPr lang="tr-TR" sz="1200" dirty="0"/>
              <a:t>, Fizik </a:t>
            </a:r>
            <a:r>
              <a:rPr lang="tr-TR" sz="1200" dirty="0" err="1"/>
              <a:t>Laboratuarı</a:t>
            </a:r>
            <a:r>
              <a:rPr lang="tr-TR" sz="1200" dirty="0"/>
              <a:t>, Elektrik-Elektronik, Makine ve Yapı </a:t>
            </a:r>
            <a:r>
              <a:rPr lang="tr-TR" sz="1200" dirty="0" err="1"/>
              <a:t>Laboratuarları</a:t>
            </a:r>
            <a:r>
              <a:rPr lang="tr-TR" sz="1200" dirty="0"/>
              <a:t> ile Yapı Bölümü, Elektronik Bölümü ve Yemekhane´ </a:t>
            </a:r>
            <a:r>
              <a:rPr lang="tr-TR" sz="1200" dirty="0" err="1"/>
              <a:t>nin</a:t>
            </a:r>
            <a:r>
              <a:rPr lang="tr-TR" sz="1200" dirty="0"/>
              <a:t> bulunduğu bina, Kazan Dairesi ile Soğutma ve İklimlendirme </a:t>
            </a:r>
            <a:r>
              <a:rPr lang="tr-TR" sz="1200" dirty="0" err="1"/>
              <a:t>Bölümleri´nin</a:t>
            </a:r>
            <a:r>
              <a:rPr lang="tr-TR" sz="1200" dirty="0"/>
              <a:t> bulunduğu bina ve on daireli Öğretmen Lojmanları okul imkanları ile yapılmış olup; en gelişmiş projeler uygulanmıştır.</a:t>
            </a:r>
          </a:p>
          <a:p>
            <a:pPr algn="just"/>
            <a:r>
              <a:rPr lang="tr-TR" sz="1200" dirty="0"/>
              <a:t>     	2002/2003 Eğitim-Öğretim yılında Halı Saha ve 2005/2006 Eğitim-Öğretim yılında Kapalı Spor ve çok amaçlı salon bitirilerek hizmete sunulmuştur.</a:t>
            </a:r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URFA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1823623" y="1894065"/>
            <a:ext cx="91485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Misyonumuz</a:t>
            </a:r>
            <a:endParaRPr lang="tr-TR" dirty="0"/>
          </a:p>
          <a:p>
            <a:pPr algn="just"/>
            <a:r>
              <a:rPr lang="tr-TR" dirty="0"/>
              <a:t>Ülkemizin ihtiyacı olan teknik elemanları yetiştirirken, sanayinin kalkınmasında da öncü güç olmak.</a:t>
            </a:r>
          </a:p>
          <a:p>
            <a:pPr algn="just"/>
            <a:r>
              <a:rPr lang="tr-TR" b="1" dirty="0"/>
              <a:t>Vizyonumuz</a:t>
            </a:r>
            <a:endParaRPr lang="tr-TR" dirty="0"/>
          </a:p>
          <a:p>
            <a:pPr algn="just"/>
            <a:r>
              <a:rPr lang="tr-TR" dirty="0"/>
              <a:t> 21.yy´ da Mesleki Teknik Eğitim´ de Türkiye´de lider, Dünya´ da kendisine denk teknik liselerle rekabet eden, mezunları işverenler tarafından transfer edilen, kendi başlarına işletmeler kurup yönetebilen kişiler olarak yetiştiren; Teknolojinin adresi bir okul olmak.</a:t>
            </a:r>
          </a:p>
          <a:p>
            <a:pPr algn="just"/>
            <a:r>
              <a:rPr lang="tr-TR" dirty="0"/>
              <a:t> </a:t>
            </a:r>
          </a:p>
          <a:p>
            <a:pPr algn="just"/>
            <a:r>
              <a:rPr lang="tr-TR" dirty="0" smtClean="0"/>
              <a:t>	2019 </a:t>
            </a:r>
            <a:r>
              <a:rPr lang="tr-TR" dirty="0"/>
              <a:t>ULUSLAR ARASI TEKNOFEST İSTALBUL2019 YARIŞMASI CARETTE CARETTA DALINDA 2.LİK ÖDÜLÜ 2019 13. Robot yarışması 2 tane 2 </a:t>
            </a:r>
            <a:r>
              <a:rPr lang="tr-TR" dirty="0" err="1"/>
              <a:t>lik</a:t>
            </a:r>
            <a:r>
              <a:rPr lang="tr-TR" dirty="0"/>
              <a:t> 1 tane 3. lük 1 tane mansiyon ödülü 2019 13. Robot yarışmasında </a:t>
            </a:r>
            <a:r>
              <a:rPr lang="tr-TR" dirty="0" err="1"/>
              <a:t>Robotinyo</a:t>
            </a:r>
            <a:r>
              <a:rPr lang="tr-TR" dirty="0"/>
              <a:t> yarışmasında Dünya 2. </a:t>
            </a:r>
            <a:r>
              <a:rPr lang="tr-TR" dirty="0" err="1"/>
              <a:t>liK</a:t>
            </a:r>
            <a:r>
              <a:rPr lang="tr-TR" dirty="0"/>
              <a:t> </a:t>
            </a:r>
            <a:r>
              <a:rPr lang="tr-TR" dirty="0" err="1"/>
              <a:t>öDÜLÜ</a:t>
            </a:r>
            <a:r>
              <a:rPr lang="tr-TR" dirty="0"/>
              <a:t> 2019 Adıyaman Robot Yarışmasında </a:t>
            </a:r>
            <a:r>
              <a:rPr lang="tr-TR" dirty="0" err="1"/>
              <a:t>Robotinyo</a:t>
            </a:r>
            <a:r>
              <a:rPr lang="tr-TR" dirty="0"/>
              <a:t> Dalında Türkiye 1. </a:t>
            </a:r>
            <a:r>
              <a:rPr lang="tr-TR" dirty="0" err="1"/>
              <a:t>liği</a:t>
            </a:r>
            <a:r>
              <a:rPr lang="tr-TR" dirty="0"/>
              <a:t> </a:t>
            </a:r>
            <a:r>
              <a:rPr lang="tr-TR" dirty="0" err="1"/>
              <a:t>Robotinyo</a:t>
            </a:r>
            <a:r>
              <a:rPr lang="tr-TR" dirty="0"/>
              <a:t> dalında 2021 yılında Okulumuz Öğrencileri Tarafından Yapılan </a:t>
            </a:r>
            <a:r>
              <a:rPr lang="tr-TR" dirty="0" err="1"/>
              <a:t>Pandemi</a:t>
            </a:r>
            <a:r>
              <a:rPr lang="tr-TR" dirty="0"/>
              <a:t> Robotu Ulusal basında yer almıştır 2022 Yılında Islak Zemin kurutma Robotu </a:t>
            </a:r>
            <a:r>
              <a:rPr lang="tr-TR" dirty="0" err="1"/>
              <a:t>Prototipı</a:t>
            </a:r>
            <a:r>
              <a:rPr lang="tr-TR" dirty="0"/>
              <a:t> yapılmıştır. 2022 Yılında 14.Uluslar arası Robot yarışmasında Serbest Kategoride 3.lük ÖDÜLÜ almıştır.</a:t>
            </a:r>
          </a:p>
        </p:txBody>
      </p:sp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URFA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 VE TEKNİK ANADOLU LİSESİ DÖNER SERMAYE ÜRETİM ÇALIŞMALARIMIZ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9" y="1923789"/>
            <a:ext cx="2143125" cy="214312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54" y="2112562"/>
            <a:ext cx="2562225" cy="17811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49" y="4355594"/>
            <a:ext cx="2143125" cy="214312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" y="4066914"/>
            <a:ext cx="1800225" cy="254317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12" y="1920963"/>
            <a:ext cx="2143125" cy="214312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23" y="4064088"/>
            <a:ext cx="2143125" cy="2143125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03" y="1729836"/>
            <a:ext cx="1943100" cy="235267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03" y="4082511"/>
            <a:ext cx="2137723" cy="17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6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URFA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 VE TEKNİK ANADOLU 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1259AD6-0D19-AB8B-3EEE-B691ECFD8A20}"/>
              </a:ext>
            </a:extLst>
          </p:cNvPr>
          <p:cNvSpPr txBox="1"/>
          <p:nvPr/>
        </p:nvSpPr>
        <p:spPr>
          <a:xfrm>
            <a:off x="1260055" y="1743790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 </a:t>
            </a:r>
            <a:r>
              <a:rPr sz="2000" b="1" u="sng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</a:t>
            </a:r>
            <a:r>
              <a:rPr lang="tr-TR" sz="2000" b="1" u="sng" spc="-4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10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44130"/>
              </p:ext>
            </p:extLst>
          </p:nvPr>
        </p:nvGraphicFramePr>
        <p:xfrm>
          <a:off x="1099038" y="2378487"/>
          <a:ext cx="9810700" cy="2500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8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2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9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9205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1600" b="1" spc="-10" dirty="0" smtClean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1600" b="1" spc="0" dirty="0" smtClean="0">
                          <a:latin typeface="Calibri"/>
                          <a:cs typeface="Calibri"/>
                        </a:rPr>
                        <a:t>Bilişim </a:t>
                      </a:r>
                      <a:r>
                        <a:rPr sz="1600" b="1" spc="-10" dirty="0" err="1" smtClean="0">
                          <a:latin typeface="Calibri"/>
                          <a:cs typeface="Calibri"/>
                        </a:rPr>
                        <a:t>Teknolojileri</a:t>
                      </a: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1600" b="1" spc="-10" dirty="0">
                          <a:latin typeface="Calibri"/>
                          <a:cs typeface="Calibri"/>
                        </a:rPr>
                        <a:t>Alanı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   34</a:t>
                      </a:r>
                      <a:r>
                        <a:rPr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b="1" spc="-10" dirty="0" smtClean="0">
                          <a:latin typeface="Calibri"/>
                          <a:cs typeface="Calibri"/>
                        </a:rPr>
                        <a:t>2-</a:t>
                      </a:r>
                      <a:r>
                        <a:rPr lang="tr-TR" sz="1600" b="1" spc="0" dirty="0" smtClean="0">
                          <a:latin typeface="+mn-lt"/>
                          <a:cs typeface="Calibri"/>
                        </a:rPr>
                        <a:t>Elektrik / Elektronik</a:t>
                      </a:r>
                      <a:r>
                        <a:rPr lang="tr-TR" sz="1600" b="1" spc="-7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10" dirty="0" err="1" smtClean="0">
                          <a:latin typeface="Calibri"/>
                          <a:cs typeface="Calibri"/>
                        </a:rPr>
                        <a:t>Teknolojisi</a:t>
                      </a: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1600" b="1" spc="-10" dirty="0">
                          <a:latin typeface="Calibri"/>
                          <a:cs typeface="Calibri"/>
                        </a:rPr>
                        <a:t>Alanı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Sınavlı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2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2000" dirty="0" smtClean="0">
                          <a:latin typeface="Calibri"/>
                          <a:cs typeface="Calibri"/>
                        </a:rPr>
                        <a:t>34</a:t>
                      </a:r>
                      <a:r>
                        <a:rPr sz="2000" spc="-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Kontenjan</a:t>
                      </a:r>
                      <a:endParaRPr lang="tr-TR" sz="2000" spc="-10" dirty="0" smtClean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791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tr-TR" sz="1600" b="1" spc="0" dirty="0" smtClean="0">
                          <a:latin typeface="+mn-lt"/>
                          <a:cs typeface="Calibri"/>
                        </a:rPr>
                        <a:t>Endüstriyel Otomasyon</a:t>
                      </a:r>
                      <a:r>
                        <a:rPr lang="tr-TR" sz="1600" b="1" spc="-7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sz="1600" b="1" spc="-10" dirty="0" err="1" smtClean="0">
                          <a:latin typeface="Calibri"/>
                          <a:cs typeface="Calibri"/>
                        </a:rPr>
                        <a:t>Teknolojisi</a:t>
                      </a: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tr-TR" sz="1600" b="1" spc="-10" dirty="0">
                          <a:latin typeface="Calibri"/>
                          <a:cs typeface="Calibri"/>
                        </a:rPr>
                        <a:t>Alanı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Sınavlı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2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2000" dirty="0" smtClean="0">
                          <a:latin typeface="Calibri"/>
                          <a:cs typeface="Calibri"/>
                        </a:rPr>
                        <a:t>34</a:t>
                      </a:r>
                      <a:r>
                        <a:rPr sz="2000" spc="-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Kontenjan</a:t>
                      </a:r>
                      <a:endParaRPr lang="tr-TR" sz="2000" spc="-10" dirty="0" smtClean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354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tr-TR" sz="1600" b="1" spc="0" dirty="0" smtClean="0">
                          <a:latin typeface="+mn-lt"/>
                          <a:cs typeface="Calibri"/>
                        </a:rPr>
                        <a:t>Makine Tasarım</a:t>
                      </a:r>
                      <a:r>
                        <a:rPr lang="tr-TR" sz="1600" b="1" spc="-1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tr-TR" sz="1600" b="1" spc="-10" dirty="0">
                          <a:latin typeface="+mn-lt"/>
                          <a:cs typeface="Calibri"/>
                        </a:rPr>
                        <a:t>Alanı</a:t>
                      </a:r>
                      <a:endParaRPr sz="1400" dirty="0">
                        <a:latin typeface="+mn-lt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Sınavlı</a:t>
                      </a:r>
                      <a:r>
                        <a:rPr sz="2000" b="1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2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2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2000" dirty="0" smtClean="0">
                          <a:latin typeface="Calibri"/>
                          <a:cs typeface="Calibri"/>
                        </a:rPr>
                        <a:t>34</a:t>
                      </a:r>
                      <a:r>
                        <a:rPr sz="2000" spc="-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 err="1" smtClean="0">
                          <a:latin typeface="Calibri"/>
                          <a:cs typeface="Calibri"/>
                        </a:rPr>
                        <a:t>Kontenja</a:t>
                      </a:r>
                      <a:r>
                        <a:rPr lang="tr-TR" sz="2000" spc="-10" dirty="0" smtClean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065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tr-TR" sz="1600" b="1" spc="0" dirty="0" smtClean="0">
                          <a:latin typeface="Calibri"/>
                          <a:cs typeface="Calibri"/>
                        </a:rPr>
                        <a:t>Mobilya</a:t>
                      </a:r>
                      <a:r>
                        <a:rPr lang="tr-TR" sz="1600" b="1" spc="0" baseline="0" dirty="0" smtClean="0">
                          <a:latin typeface="Calibri"/>
                          <a:cs typeface="Calibri"/>
                        </a:rPr>
                        <a:t> ve İç Mekan </a:t>
                      </a: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Alanı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   34</a:t>
                      </a:r>
                      <a:r>
                        <a:rPr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tr-TR" sz="1600" b="1" spc="0" dirty="0" smtClean="0">
                          <a:latin typeface="Calibri"/>
                          <a:cs typeface="Calibri"/>
                        </a:rPr>
                        <a:t>Metal Teknolojileri </a:t>
                      </a: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Alanı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   34</a:t>
                      </a:r>
                      <a:r>
                        <a:rPr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b="1" spc="-10" dirty="0" smtClean="0">
                          <a:latin typeface="Calibri"/>
                          <a:cs typeface="Calibri"/>
                        </a:rPr>
                        <a:t>-</a:t>
                      </a:r>
                      <a:r>
                        <a:rPr lang="tr-TR" sz="1600" b="1" spc="0" dirty="0" smtClean="0">
                          <a:latin typeface="Calibri"/>
                          <a:cs typeface="Calibri"/>
                        </a:rPr>
                        <a:t>Tesisat Teknolojisi ve İklimlendirme </a:t>
                      </a:r>
                      <a:r>
                        <a:rPr lang="tr-TR" sz="1600" b="1" spc="-10" dirty="0" smtClean="0">
                          <a:latin typeface="Calibri"/>
                          <a:cs typeface="Calibri"/>
                        </a:rPr>
                        <a:t>Alanı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   34</a:t>
                      </a:r>
                      <a:r>
                        <a:rPr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xmlns="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6" y="1577540"/>
            <a:ext cx="4047392" cy="231823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1" y="4007540"/>
            <a:ext cx="4047392" cy="24244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12" y="1572018"/>
            <a:ext cx="3305174" cy="4860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620" y="1577540"/>
            <a:ext cx="3088854" cy="48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xmlns="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xmlns="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816977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xmlns="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xmlns="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xmlns="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xmlns="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xmlns="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xmlns="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xmlns="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xmlns="" id="{A0FAB95E-0E7B-38F5-595D-D58B66AF6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xmlns="" id="{6B3798F3-0169-734A-E6A3-BA469CA9B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xmlns="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xmlns="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xmlns="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8385</TotalTime>
  <Words>982</Words>
  <Application>Microsoft Office PowerPoint</Application>
  <PresentationFormat>Geniş ekran</PresentationFormat>
  <Paragraphs>148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2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umtal</cp:lastModifiedBy>
  <cp:revision>337</cp:revision>
  <dcterms:created xsi:type="dcterms:W3CDTF">2018-08-21T13:08:41Z</dcterms:created>
  <dcterms:modified xsi:type="dcterms:W3CDTF">2024-03-19T12:11:23Z</dcterms:modified>
</cp:coreProperties>
</file>